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2/19/2026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650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FEB 19, 2026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PATHSTONE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PARTNERSHIP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PENNDOT MULTIMODAL TRANSPORTATION FUND APPLICATION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INTERMUNICIPAL SEWER SERVICE AGREEMENT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NORLACK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PSAB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ANNUAL CONFERENCE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ONGOING LEARNING AND COMMITMENT TO GET MORE EDUCATED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MARCH 4 DATA CENTER WORKSHOP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WEBSITE/TECHNOLOGY UPDATES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AWARENESS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 SESSIONS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OFFICER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2/19/2026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92,608.08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1,275.21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7,129.82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64,503.42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1,427.14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1,177.32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25,923.30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1,189.57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129.64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185.42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582.19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23,533.80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10,141.26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85,910.52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316,533.97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12,491.13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16451</TotalTime>
  <Words>226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282</cp:revision>
  <dcterms:created xsi:type="dcterms:W3CDTF">2019-10-03T16:39:17Z</dcterms:created>
  <dcterms:modified xsi:type="dcterms:W3CDTF">2026-02-19T14:36:53Z</dcterms:modified>
</cp:coreProperties>
</file>